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ctrTitle"/>
          </p:nvPr>
        </p:nvSpPr>
        <p:spPr/>
        <p:txBody>
          <a:bodyPr/>
          <a:lstStyle/>
          <a:p>
            <a:r>
              <a:t>data</a:t>
            </a:r>
          </a:p>
        </p:txBody>
      </p:sp>
      <p:sp>
        <p:nvSpPr>
          <p:cNvPr id="3" name="Subtitle 2"/>
          <p:cNvSpPr>
            <a:spLocks noGrp="1"/>
          </p:cNvSpPr>
          <p:nvPr>
            <p:ph type="subTitle" idx="1"/>
          </p:nvPr>
        </p:nvSpPr>
        <p:spPr/>
        <p:txBody>
          <a:bodyPr/>
          <a:lstStyle/>
          <a:p>
            <a:r>
              <a:t>2023.10.30</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0" y="0"/>
            <a:ext cx="9144000" cy="685800"/>
          </a:xfrm>
          <a:prstGeom prst="rect">
            <a:avLst/>
          </a:prstGeom>
          <a:noFill/>
        </p:spPr>
        <p:txBody>
          <a:bodyPr wrap="none">
            <a:normAutofit/>
          </a:bodyPr>
          <a:lstStyle/>
          <a:p/>
          <a:p>
            <a:pPr>
              <a:defRPr b="1"/>
            </a:pPr>
            <a:r>
              <a:t>byCode</a:t>
            </a:r>
          </a:p>
        </p:txBody>
      </p:sp>
      <p:sp>
        <p:nvSpPr>
          <p:cNvPr id="3" name="TextBox 2"/>
          <p:cNvSpPr txBox="1"/>
          <p:nvPr/>
        </p:nvSpPr>
        <p:spPr>
          <a:xfrm>
            <a:off x="4572000" y="685800"/>
            <a:ext cx="4572000" cy="6858000"/>
          </a:xfrm>
          <a:prstGeom prst="rect">
            <a:avLst/>
          </a:prstGeom>
          <a:noFill/>
        </p:spPr>
        <p:txBody>
          <a:bodyPr wrap="square">
            <a:normAutofit/>
          </a:bodyPr>
          <a:lstStyle/>
          <a:p/>
        </p:txBody>
      </p:sp>
      <p:pic>
        <p:nvPicPr>
          <p:cNvPr id="4" name="Picture 3" descr="3.png"/>
          <p:cNvPicPr>
            <a:picLocks noChangeAspect="1"/>
          </p:cNvPicPr>
          <p:nvPr/>
        </p:nvPicPr>
        <p:blipFill>
          <a:blip r:embed="rId2"/>
          <a:stretch>
            <a:fillRect/>
          </a:stretch>
        </p:blipFill>
        <p:spPr>
          <a:xfrm>
            <a:off x="0" y="685800"/>
            <a:ext cx="4572000" cy="4572000"/>
          </a:xfrm>
          <a:prstGeom prst="rect">
            <a:avLst/>
          </a:prstGeom>
        </p:spPr>
      </p:pic>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0" y="0"/>
            <a:ext cx="9144000" cy="685800"/>
          </a:xfrm>
          <a:prstGeom prst="rect">
            <a:avLst/>
          </a:prstGeom>
          <a:noFill/>
        </p:spPr>
        <p:txBody>
          <a:bodyPr wrap="none">
            <a:normAutofit/>
          </a:bodyPr>
          <a:lstStyle/>
          <a:p/>
          <a:p>
            <a:pPr>
              <a:defRPr b="1"/>
            </a:pPr>
            <a:r>
              <a:t>{{image_name}}</a:t>
            </a:r>
          </a:p>
        </p:txBody>
      </p:sp>
      <p:sp>
        <p:nvSpPr>
          <p:cNvPr id="3" name="TextBox 2"/>
          <p:cNvSpPr txBox="1"/>
          <p:nvPr/>
        </p:nvSpPr>
        <p:spPr>
          <a:xfrm>
            <a:off x="4572000" y="685800"/>
            <a:ext cx="4572000" cy="6858000"/>
          </a:xfrm>
          <a:prstGeom prst="rect">
            <a:avLst/>
          </a:prstGeom>
          <a:noFill/>
        </p:spPr>
        <p:txBody>
          <a:bodyPr wrap="square">
            <a:normAutofit/>
          </a:bodyPr>
          <a:lstStyle/>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0" y="0"/>
            <a:ext cx="9144000" cy="685800"/>
          </a:xfrm>
          <a:prstGeom prst="rect">
            <a:avLst/>
          </a:prstGeom>
          <a:noFill/>
        </p:spPr>
        <p:txBody>
          <a:bodyPr wrap="none">
            <a:normAutofit/>
          </a:bodyPr>
          <a:lstStyle/>
          <a:p/>
          <a:p>
            <a:pPr>
              <a:defRPr b="1"/>
            </a:pPr>
            <a:r>
              <a:t>IconOverview</a:t>
            </a:r>
          </a:p>
        </p:txBody>
      </p:sp>
      <p:sp>
        <p:nvSpPr>
          <p:cNvPr id="3" name="TextBox 2"/>
          <p:cNvSpPr txBox="1"/>
          <p:nvPr/>
        </p:nvSpPr>
        <p:spPr>
          <a:xfrm>
            <a:off x="4572000" y="685800"/>
            <a:ext cx="4572000" cy="6858000"/>
          </a:xfrm>
          <a:prstGeom prst="rect">
            <a:avLst/>
          </a:prstGeom>
          <a:noFill/>
        </p:spPr>
        <p:txBody>
          <a:bodyPr wrap="square">
            <a:normAutofit/>
          </a:bodyPr>
          <a:lstStyle/>
          <a:p/>
        </p:txBody>
      </p:sp>
      <p:pic>
        <p:nvPicPr>
          <p:cNvPr id="4" name="Picture 3" descr="1.png"/>
          <p:cNvPicPr>
            <a:picLocks noChangeAspect="1"/>
          </p:cNvPicPr>
          <p:nvPr/>
        </p:nvPicPr>
        <p:blipFill>
          <a:blip r:embed="rId2"/>
          <a:stretch>
            <a:fillRect/>
          </a:stretch>
        </p:blipFill>
        <p:spPr>
          <a:xfrm>
            <a:off x="0" y="685800"/>
            <a:ext cx="4572000" cy="4572000"/>
          </a:xfrm>
          <a:prstGeom prst="rect">
            <a:avLst/>
          </a:prstGeom>
        </p:spPr>
      </p:pic>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0" y="0"/>
            <a:ext cx="9144000" cy="685800"/>
          </a:xfrm>
          <a:prstGeom prst="rect">
            <a:avLst/>
          </a:prstGeom>
          <a:noFill/>
        </p:spPr>
        <p:txBody>
          <a:bodyPr wrap="none">
            <a:normAutofit/>
          </a:bodyPr>
          <a:lstStyle/>
          <a:p/>
          <a:p>
            <a:pPr>
              <a:defRPr b="1"/>
            </a:pPr>
            <a:r>
              <a:t>Example</a:t>
            </a:r>
          </a:p>
        </p:txBody>
      </p:sp>
      <p:sp>
        <p:nvSpPr>
          <p:cNvPr id="3" name="TextBox 2"/>
          <p:cNvSpPr txBox="1"/>
          <p:nvPr/>
        </p:nvSpPr>
        <p:spPr>
          <a:xfrm>
            <a:off x="4572000" y="685800"/>
            <a:ext cx="4572000" cy="6858000"/>
          </a:xfrm>
          <a:prstGeom prst="rect">
            <a:avLst/>
          </a:prstGeom>
          <a:noFill/>
        </p:spPr>
        <p:txBody>
          <a:bodyPr wrap="square">
            <a:normAutofit/>
          </a:bodyPr>
          <a:lstStyle/>
          <a:p/>
          <a:p>
            <a:pPr>
              <a:defRPr b="1"/>
            </a:pPr>
            <a:r>
              <a:t>xml_attribute_1:</a:t>
            </a:r>
          </a:p>
          <a:p>
            <a:r>
              <a:t>- Cras at accumsan urna, blandit sagittis lectus.</a:t>
            </a:r>
            <a:br/>
          </a:p>
          <a:p>
            <a:pPr>
              <a:defRPr b="1"/>
            </a:pPr>
            <a:r>
              <a:t>xml_attribute_2:</a:t>
            </a:r>
          </a:p>
          <a:p>
            <a:r>
              <a:t>Cras at accumsan urna, blandit sagittis lectus. Sed fermentum molestie est, eget tristique nibh sollicitudin eu. Phasellus dui magna, aliquam a metus quis, vehicula sagittis arcu. Nunc massa felis, sollicitudin eget dictum et, tristique ut eros. Pellentesque sollicitudin ligula sit amet dolor scelerisque finibus. Cras viverra leo nec gravida vestibulum. Nulla ut gravida dui.</a:t>
            </a:r>
            <a:br/>
          </a:p>
        </p:txBody>
      </p:sp>
      <p:pic>
        <p:nvPicPr>
          <p:cNvPr id="4" name="Picture 3" descr="4.png"/>
          <p:cNvPicPr>
            <a:picLocks noChangeAspect="1"/>
          </p:cNvPicPr>
          <p:nvPr/>
        </p:nvPicPr>
        <p:blipFill>
          <a:blip r:embed="rId2"/>
          <a:stretch>
            <a:fillRect/>
          </a:stretch>
        </p:blipFill>
        <p:spPr>
          <a:xfrm>
            <a:off x="0" y="685800"/>
            <a:ext cx="4572000" cy="4572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